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70" r:id="rId3"/>
    <p:sldId id="259" r:id="rId4"/>
    <p:sldId id="272" r:id="rId5"/>
    <p:sldId id="262" r:id="rId6"/>
    <p:sldId id="257" r:id="rId7"/>
    <p:sldId id="273" r:id="rId8"/>
    <p:sldId id="258" r:id="rId9"/>
    <p:sldId id="267" r:id="rId10"/>
    <p:sldId id="274" r:id="rId11"/>
    <p:sldId id="271" r:id="rId12"/>
    <p:sldId id="269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824939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187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d3c6f082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d3c6f082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e3a284d8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e3a284d8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e3a284d8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e3a284d8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0d4d0286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0d4d0286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915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d41065fe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d41065fe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В нашем проекте были использованы следующие составляющие: 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-микроконтроллер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ESP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8266, потому что он имеет встроенный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wifi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модуль, небольшие размеры, низкое потребление, достаточная вычислительная мощность;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-датчик температуры и влажности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DHT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11, так как он является легкодоступным и измеряет сразу два параметра;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-датчик температуры и атмосферного давления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BMP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180, потому что он сочетает в себе низкую стоимость и высокую точность измерений.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Программу для нашего микроконтроллера мы писали в приложении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Arduino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IDE на встроенном языке программирования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Arduino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 (C++ с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фреймворком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“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Wring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”).</a:t>
            </a:r>
            <a:endParaRPr lang="ru-RU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8668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Группа 4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НМТ-102701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8" y="12207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4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Домашняя метеостанция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99" y="374625"/>
            <a:ext cx="2946374" cy="8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2" name="WhatsApp Video 2021-06-17 at 09.44.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975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1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FFFFFF"/>
                </a:solidFill>
              </a:rPr>
              <a:t>Заключение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700" y="1369125"/>
            <a:ext cx="864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cs typeface="Calibri"/>
              </a:rPr>
              <a:t>В результате работы над проектом, наша команда смогла </a:t>
            </a:r>
            <a:r>
              <a:rPr lang="ru-RU" sz="2000" dirty="0" smtClean="0">
                <a:solidFill>
                  <a:schemeClr val="bg1"/>
                </a:solidFill>
                <a:cs typeface="Calibri"/>
              </a:rPr>
              <a:t>сделать</a:t>
            </a:r>
            <a:r>
              <a:rPr lang="ru-RU" sz="2000" dirty="0" smtClean="0">
                <a:solidFill>
                  <a:schemeClr val="bg1"/>
                </a:solidFill>
                <a:cs typeface="Calibri"/>
              </a:rPr>
              <a:t> 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MVP и </a:t>
            </a:r>
            <a:r>
              <a:rPr lang="ru-RU" sz="2000" dirty="0" smtClean="0">
                <a:solidFill>
                  <a:schemeClr val="bg1"/>
                </a:solidFill>
                <a:cs typeface="Calibri"/>
              </a:rPr>
              <a:t>выполнить 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поставленные задачи.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ea typeface="+mn-lt"/>
                <a:cs typeface="+mn-lt"/>
              </a:rPr>
              <a:t>Были реализованы: </a:t>
            </a: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Сборка устройства на основе 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ESP8266</a:t>
            </a:r>
            <a:endParaRPr lang="ru-RU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Приложение в 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Telegram </a:t>
            </a:r>
            <a:endParaRPr lang="ru-RU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Удобное информирование с уведомлениями</a:t>
            </a:r>
            <a:endParaRPr lang="ru-RU" sz="20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Реализованное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приложение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совпадает с нашей первоначальной задумкой.</a:t>
            </a:r>
            <a:endParaRPr lang="ru-RU" sz="2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3094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0" y="1629969"/>
            <a:ext cx="9144000" cy="188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СПАСИБО ЗА </a:t>
            </a:r>
            <a: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ВНИМАНИЕ</a:t>
            </a:r>
            <a:r>
              <a:rPr lang="ru" sz="48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!</a:t>
            </a:r>
            <a:endParaRPr sz="4800" b="1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521350" y="48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Команда</a:t>
            </a: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1030" name="Picture 6" descr="C:\Users\Lenovo\Desktop\мусор кати\KRdQWpKCzJA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9" t="20349" r="26925" b="18402"/>
          <a:stretch/>
        </p:blipFill>
        <p:spPr bwMode="auto">
          <a:xfrm>
            <a:off x="115082" y="2509870"/>
            <a:ext cx="1955083" cy="249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Lenovo\Desktop\мусор кати\7wB7cuBaUI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611" y="643515"/>
            <a:ext cx="2196873" cy="27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Lenovo\Desktop\мусор кати\tyfVmPfT5l8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086" y="702617"/>
            <a:ext cx="2199239" cy="268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Lenovo\Desktop\мусор кати\UywUp7ePV5s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899" y="2426368"/>
            <a:ext cx="2030599" cy="257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47742" y="2140538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err="1" smtClean="0">
                <a:solidFill>
                  <a:schemeClr val="bg1"/>
                </a:solidFill>
              </a:rPr>
              <a:t>Тимлид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88205" y="3476087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</a:rPr>
              <a:t>Дизайнер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80124" y="2033125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</a:rPr>
              <a:t>Программист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41438" y="3528928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err="1" smtClean="0">
                <a:solidFill>
                  <a:schemeClr val="bg1"/>
                </a:solidFill>
              </a:rPr>
              <a:t>Тестировщик</a:t>
            </a:r>
            <a:endParaRPr lang="ru-RU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77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Идея проекта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486600"/>
            <a:ext cx="5216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ru-RU" sz="1650" dirty="0" smtClean="0">
                <a:solidFill>
                  <a:srgbClr val="FFFFFF"/>
                </a:solidFill>
              </a:rPr>
              <a:t>Домашняя метеостанция, информирующая с помощью </a:t>
            </a:r>
            <a:r>
              <a:rPr lang="en-US" sz="1650" dirty="0" smtClean="0">
                <a:solidFill>
                  <a:srgbClr val="FFFFFF"/>
                </a:solidFill>
              </a:rPr>
              <a:t>Telegram</a:t>
            </a:r>
            <a:r>
              <a:rPr lang="ru-RU" sz="1650" dirty="0" smtClean="0">
                <a:solidFill>
                  <a:srgbClr val="FFFFFF"/>
                </a:solidFill>
              </a:rPr>
              <a:t>-бота </a:t>
            </a:r>
            <a:r>
              <a:rPr lang="ru-RU" sz="1650" dirty="0" smtClean="0">
                <a:solidFill>
                  <a:srgbClr val="FFFFFF"/>
                </a:solidFill>
              </a:rPr>
              <a:t>пользователя о температуре и влажности воздуха в </a:t>
            </a:r>
            <a:r>
              <a:rPr lang="ru-RU" sz="1650" dirty="0" smtClean="0">
                <a:solidFill>
                  <a:srgbClr val="FFFFFF"/>
                </a:solidFill>
              </a:rPr>
              <a:t>доме</a:t>
            </a:r>
            <a:r>
              <a:rPr lang="en-US" sz="1650" dirty="0" smtClean="0">
                <a:solidFill>
                  <a:srgbClr val="FFFFFF"/>
                </a:solidFill>
              </a:rPr>
              <a:t>, </a:t>
            </a:r>
            <a:r>
              <a:rPr lang="ru-RU" sz="1650" dirty="0" smtClean="0">
                <a:solidFill>
                  <a:srgbClr val="FFFFFF"/>
                </a:solidFill>
              </a:rPr>
              <a:t>а также о</a:t>
            </a:r>
            <a:r>
              <a:rPr lang="ru-RU" sz="1650" dirty="0" smtClean="0">
                <a:solidFill>
                  <a:srgbClr val="FFFFFF"/>
                </a:solidFill>
              </a:rPr>
              <a:t> температуре и давлении </a:t>
            </a:r>
            <a:r>
              <a:rPr lang="ru-RU" sz="1650" dirty="0" smtClean="0">
                <a:solidFill>
                  <a:srgbClr val="FFFFFF"/>
                </a:solidFill>
              </a:rPr>
              <a:t>на улице .</a:t>
            </a:r>
            <a:endParaRPr sz="165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  <p:pic>
        <p:nvPicPr>
          <p:cNvPr id="4098" name="Picture 2" descr="AMTAST AW012 домашняя метеостанция с датчиком дожд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356" y="946634"/>
            <a:ext cx="3707158" cy="3707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Целевая аудитория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699" y="1486600"/>
            <a:ext cx="789898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Люди, работающие дома (поддержание комфортной температуры важно для общего состояния человека)</a:t>
            </a:r>
            <a:r>
              <a:rPr lang="en-US" dirty="0" smtClean="0">
                <a:solidFill>
                  <a:srgbClr val="FFFFFF"/>
                </a:solidFill>
              </a:rPr>
              <a:t>;</a:t>
            </a:r>
          </a:p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Люди, страдающие астмой (</a:t>
            </a:r>
            <a:r>
              <a:rPr lang="ru-RU" dirty="0" smtClean="0">
                <a:solidFill>
                  <a:srgbClr val="FFFFFF"/>
                </a:solidFill>
              </a:rPr>
              <a:t>важно </a:t>
            </a:r>
            <a:r>
              <a:rPr lang="ru-RU" dirty="0" smtClean="0">
                <a:solidFill>
                  <a:srgbClr val="FFFFFF"/>
                </a:solidFill>
              </a:rPr>
              <a:t>поддержание влажности в квартире</a:t>
            </a:r>
            <a:r>
              <a:rPr lang="ru-RU" dirty="0" smtClean="0">
                <a:solidFill>
                  <a:srgbClr val="FFFFFF"/>
                </a:solidFill>
              </a:rPr>
              <a:t>)</a:t>
            </a:r>
            <a:r>
              <a:rPr lang="en-US" dirty="0" smtClean="0">
                <a:solidFill>
                  <a:srgbClr val="FFFFFF"/>
                </a:solidFill>
              </a:rPr>
              <a:t>;</a:t>
            </a:r>
            <a:endParaRPr lang="ru-RU" dirty="0" smtClean="0">
              <a:solidFill>
                <a:srgbClr val="FFFFFF"/>
              </a:solidFill>
            </a:endParaRPr>
          </a:p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</a:t>
            </a:r>
            <a:r>
              <a:rPr lang="en-US" dirty="0" smtClean="0">
                <a:solidFill>
                  <a:srgbClr val="FFFFFF"/>
                </a:solidFill>
              </a:rPr>
              <a:t>, </a:t>
            </a:r>
            <a:r>
              <a:rPr lang="ru-RU" dirty="0" smtClean="0">
                <a:solidFill>
                  <a:srgbClr val="FFFFFF"/>
                </a:solidFill>
              </a:rPr>
              <a:t>имеющие домашних питомцев.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53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>
                <a:solidFill>
                  <a:srgbClr val="FFFFFF"/>
                </a:solidFill>
              </a:rPr>
              <a:t>Наша </a:t>
            </a:r>
            <a:r>
              <a:rPr lang="ru" b="1" i="1" dirty="0" smtClean="0">
                <a:solidFill>
                  <a:srgbClr val="FFFFFF"/>
                </a:solidFill>
              </a:rPr>
              <a:t>цель и задачи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3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>
              <a:buClr>
                <a:schemeClr val="bg1"/>
              </a:buClr>
              <a:buNone/>
            </a:pPr>
            <a:r>
              <a:rPr lang="ru-RU" sz="1750" dirty="0" smtClean="0">
                <a:solidFill>
                  <a:srgbClr val="FFFFFF"/>
                </a:solidFill>
              </a:rPr>
              <a:t>Собрать устройство для сбора данных «Домашняя метеостанция».</a:t>
            </a:r>
          </a:p>
          <a:p>
            <a:pPr indent="0">
              <a:buClr>
                <a:schemeClr val="bg1"/>
              </a:buClr>
              <a:buNone/>
            </a:pPr>
            <a:endParaRPr lang="ru-RU" sz="1750" dirty="0">
              <a:solidFill>
                <a:srgbClr val="FFFFFF"/>
              </a:solidFill>
            </a:endParaRPr>
          </a:p>
          <a:p>
            <a:pPr indent="0">
              <a:buClr>
                <a:schemeClr val="bg1"/>
              </a:buClr>
              <a:buNone/>
            </a:pPr>
            <a:r>
              <a:rPr lang="ru-RU" sz="1750" u="sng" dirty="0" smtClean="0">
                <a:solidFill>
                  <a:srgbClr val="FFFFFF"/>
                </a:solidFill>
              </a:rPr>
              <a:t>Необходимые задачи:</a:t>
            </a:r>
          </a:p>
          <a:p>
            <a:pPr indent="-346075">
              <a:buClr>
                <a:srgbClr val="FFFFFF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Сбор и анализ информации по проекту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Выявление основных требований к продукту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Выбор основных технологических решений проекта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3D модель продукта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Разработка и тестирование минимально-рабочего прототипа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Написание отчёта по </a:t>
            </a:r>
            <a:r>
              <a:rPr lang="ru-RU" sz="1600" dirty="0" smtClean="0">
                <a:solidFill>
                  <a:schemeClr val="lt1"/>
                </a:solidFill>
              </a:rPr>
              <a:t>проекту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 smtClean="0">
                <a:solidFill>
                  <a:schemeClr val="lt1"/>
                </a:solidFill>
              </a:rPr>
              <a:t>Оформление </a:t>
            </a:r>
            <a:r>
              <a:rPr lang="ru-RU" sz="1600" dirty="0">
                <a:solidFill>
                  <a:schemeClr val="lt1"/>
                </a:solidFill>
              </a:rPr>
              <a:t>презентации</a:t>
            </a:r>
          </a:p>
          <a:p>
            <a:pPr indent="0">
              <a:buClr>
                <a:schemeClr val="bg1"/>
              </a:buClr>
              <a:buNone/>
            </a:pPr>
            <a:endParaRPr sz="175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521350" y="48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Предлагаемое решение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409525" y="1571775"/>
            <a:ext cx="820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Использование </a:t>
            </a:r>
            <a:r>
              <a:rPr lang="en-US" sz="1600" dirty="0" smtClean="0">
                <a:solidFill>
                  <a:srgbClr val="FFFFFF"/>
                </a:solidFill>
              </a:rPr>
              <a:t>Telegram-</a:t>
            </a:r>
            <a:r>
              <a:rPr lang="ru-RU" sz="1600" dirty="0" smtClean="0">
                <a:solidFill>
                  <a:srgbClr val="FFFFFF"/>
                </a:solidFill>
              </a:rPr>
              <a:t>бота</a:t>
            </a:r>
            <a:r>
              <a:rPr lang="en-US" sz="1600" dirty="0" smtClean="0">
                <a:solidFill>
                  <a:srgbClr val="FFFFFF"/>
                </a:solidFill>
              </a:rPr>
              <a:t>;</a:t>
            </a:r>
            <a:endParaRPr lang="ru-RU" sz="1600" dirty="0" smtClean="0">
              <a:solidFill>
                <a:srgbClr val="FFFFFF"/>
              </a:solidFill>
            </a:endParaRPr>
          </a:p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Измерение данных внутри </a:t>
            </a:r>
            <a:r>
              <a:rPr lang="ru-RU" sz="1600" dirty="0" smtClean="0">
                <a:solidFill>
                  <a:srgbClr val="FFFFFF"/>
                </a:solidFill>
              </a:rPr>
              <a:t>дома</a:t>
            </a:r>
            <a:r>
              <a:rPr lang="en-US" sz="1600" dirty="0" smtClean="0">
                <a:solidFill>
                  <a:srgbClr val="FFFFFF"/>
                </a:solidFill>
              </a:rPr>
              <a:t>;</a:t>
            </a:r>
          </a:p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Измерение данных на улице.</a:t>
            </a:r>
            <a:endParaRPr lang="ru-RU" sz="1600" dirty="0" smtClean="0">
              <a:solidFill>
                <a:srgbClr val="FFFFFF"/>
              </a:solidFill>
            </a:endParaRPr>
          </a:p>
          <a:p>
            <a:pPr marL="342900" lvl="0" rtl="0">
              <a:spcBef>
                <a:spcPts val="0"/>
              </a:spcBef>
              <a:spcAft>
                <a:spcPts val="1200"/>
              </a:spcAft>
              <a:buAutoNum type="arabicPeriod"/>
            </a:pP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1028" name="Picture 4" descr="https://sun9-3.userapi.com/impg/C5PfrWB1_9mAIw83xk5NRurZ-J0WzQQzVae2wA/nF6SF2-EtK4.jpg?size=899x1600&amp;quality=96&amp;sign=32a855b5ca80c9dec3ca3af5ae1bd1e3&amp;type=albu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" t="27989" r="-251" b="16374"/>
          <a:stretch/>
        </p:blipFill>
        <p:spPr bwMode="auto">
          <a:xfrm>
            <a:off x="5164780" y="323071"/>
            <a:ext cx="3712082" cy="449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https://sun9-32.userapi.com/impg/9qnZli55El0luybtISyFZ7EixA7vrDZSURuWCg/RaQ7WisVbBw.jpg?size=1600x899&amp;quality=96&amp;sign=9deab89a00d2bced676420b9282ab460&amp;type=alb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328" y="2272006"/>
            <a:ext cx="4493981" cy="252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un9-39.userapi.com/impg/vjSTCXUPSJnVdK1Mx8h3sLuxm8ksv4eUjdxyNQ/rKoCwp6lj6Q.jpg?size=1600x899&amp;quality=96&amp;sign=2a0c7a5bc2da886d9f83ee40c2f90423&amp;type=albu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" y="626997"/>
            <a:ext cx="3958017" cy="222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83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521350" y="48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FFFFFF"/>
                </a:solidFill>
              </a:rPr>
              <a:t>Технология</a:t>
            </a: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2050" name="Picture 2" descr="Файл:Telegram Messenger.png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474" y="1545435"/>
            <a:ext cx="2165152" cy="216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498" y="1599439"/>
            <a:ext cx="2057143" cy="2057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>
                <a:solidFill>
                  <a:srgbClr val="FFFFFF"/>
                </a:solidFill>
              </a:rPr>
              <a:t>Требования к продукту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700" y="1369125"/>
            <a:ext cx="864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chemeClr val="lt1"/>
                </a:solidFill>
              </a:rPr>
              <a:t>Вывод приближенного значения </a:t>
            </a:r>
            <a:r>
              <a:rPr lang="ru" sz="1850" dirty="0">
                <a:solidFill>
                  <a:srgbClr val="FFFFFF"/>
                </a:solidFill>
              </a:rPr>
              <a:t>атмосферного давления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chemeClr val="lt1"/>
                </a:solidFill>
              </a:rPr>
              <a:t>Вывод приближенного значения</a:t>
            </a:r>
            <a:r>
              <a:rPr lang="ru" sz="1850" dirty="0">
                <a:solidFill>
                  <a:srgbClr val="FFFFFF"/>
                </a:solidFill>
              </a:rPr>
              <a:t> температуры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rgbClr val="FFFFFF"/>
                </a:solidFill>
              </a:rPr>
              <a:t>Вывод приближенного значения влажности воздуха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rgbClr val="FFFFFF"/>
                </a:solidFill>
              </a:rPr>
              <a:t>Выдавать приближенные прогнозы по собранным данным</a:t>
            </a:r>
            <a:endParaRPr sz="1850" dirty="0">
              <a:solidFill>
                <a:srgbClr val="FFFFFF"/>
              </a:solidFill>
            </a:endParaRPr>
          </a:p>
          <a:p>
            <a:pPr marL="13716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212</Words>
  <Application>Microsoft Office PowerPoint</Application>
  <PresentationFormat>Экран (16:9)</PresentationFormat>
  <Paragraphs>51</Paragraphs>
  <Slides>12</Slides>
  <Notes>12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Verdana</vt:lpstr>
      <vt:lpstr>Simple Light</vt:lpstr>
      <vt:lpstr>Домашняя метеостанция</vt:lpstr>
      <vt:lpstr>Команда</vt:lpstr>
      <vt:lpstr>Идея проекта</vt:lpstr>
      <vt:lpstr>Целевая аудитория</vt:lpstr>
      <vt:lpstr>Наша цель и задачи</vt:lpstr>
      <vt:lpstr>Предлагаемое решение</vt:lpstr>
      <vt:lpstr>Презентация PowerPoint</vt:lpstr>
      <vt:lpstr>Технология</vt:lpstr>
      <vt:lpstr>Требования к продукту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Домашняя метеостанция</dc:title>
  <cp:lastModifiedBy>Didshei</cp:lastModifiedBy>
  <cp:revision>10</cp:revision>
  <dcterms:modified xsi:type="dcterms:W3CDTF">2021-06-17T06:16:40Z</dcterms:modified>
</cp:coreProperties>
</file>